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7FA3B-C404-4317-B0BC-953931111309}" type="datetimeFigureOut">
              <a:rPr lang="pl-PL" smtClean="0"/>
              <a:t>2014-04-14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444500" y="1196752"/>
            <a:ext cx="4369747" cy="3121248"/>
            <a:chOff x="444500" y="508000"/>
            <a:chExt cx="5334000" cy="3810000"/>
          </a:xfrm>
        </p:grpSpPr>
        <p:sp>
          <p:nvSpPr>
            <p:cNvPr id="4100" name="Rectangle 4"/>
            <p:cNvSpPr>
              <a:spLocks noChangeArrowheads="1"/>
            </p:cNvSpPr>
            <p:nvPr/>
          </p:nvSpPr>
          <p:spPr bwMode="auto">
            <a:xfrm>
              <a:off x="444500" y="508000"/>
              <a:ext cx="5334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Chassis 10-slot</a:t>
              </a:r>
            </a:p>
          </p:txBody>
        </p:sp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5397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4102" name="Rectangle 6"/>
            <p:cNvSpPr>
              <a:spLocks noChangeArrowheads="1"/>
            </p:cNvSpPr>
            <p:nvPr/>
          </p:nvSpPr>
          <p:spPr bwMode="auto">
            <a:xfrm>
              <a:off x="5397500" y="762000"/>
              <a:ext cx="381000" cy="3302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Blank</a:t>
              </a:r>
            </a:p>
          </p:txBody>
        </p:sp>
        <p:sp>
          <p:nvSpPr>
            <p:cNvPr id="4103" name="Rectangle 7"/>
            <p:cNvSpPr>
              <a:spLocks noChangeArrowheads="1"/>
            </p:cNvSpPr>
            <p:nvPr/>
          </p:nvSpPr>
          <p:spPr bwMode="auto">
            <a:xfrm>
              <a:off x="5016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9</a:t>
              </a:r>
            </a:p>
          </p:txBody>
        </p:sp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>
              <a:off x="5016500" y="762000"/>
              <a:ext cx="381000" cy="3302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Blank</a:t>
              </a:r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4635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8</a:t>
              </a:r>
            </a:p>
          </p:txBody>
        </p:sp>
        <p:sp>
          <p:nvSpPr>
            <p:cNvPr id="4106" name="Rectangle 10"/>
            <p:cNvSpPr>
              <a:spLocks noChangeArrowheads="1"/>
            </p:cNvSpPr>
            <p:nvPr/>
          </p:nvSpPr>
          <p:spPr bwMode="auto">
            <a:xfrm>
              <a:off x="4635500" y="762000"/>
              <a:ext cx="381000" cy="3302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Blank</a:t>
              </a:r>
            </a:p>
          </p:txBody>
        </p:sp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>
              <a:off x="4254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>
              <a:off x="4254500" y="762000"/>
              <a:ext cx="381000" cy="3302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Blank</a:t>
              </a:r>
            </a:p>
          </p:txBody>
        </p:sp>
        <p:sp>
          <p:nvSpPr>
            <p:cNvPr id="4109" name="Rectangle 13"/>
            <p:cNvSpPr>
              <a:spLocks noChangeArrowheads="1"/>
            </p:cNvSpPr>
            <p:nvPr/>
          </p:nvSpPr>
          <p:spPr bwMode="auto">
            <a:xfrm>
              <a:off x="3873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6</a:t>
              </a:r>
            </a:p>
          </p:txBody>
        </p:sp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>
              <a:off x="3873500" y="762000"/>
              <a:ext cx="381000" cy="3302000"/>
            </a:xfrm>
            <a:prstGeom prst="rect">
              <a:avLst/>
            </a:prstGeom>
            <a:solidFill>
              <a:srgbClr val="C0A0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Mess.Wait</a:t>
              </a:r>
            </a:p>
          </p:txBody>
        </p:sp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>
              <a:off x="3492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4112" name="Rectangle 16"/>
            <p:cNvSpPr>
              <a:spLocks noChangeArrowheads="1"/>
            </p:cNvSpPr>
            <p:nvPr/>
          </p:nvSpPr>
          <p:spPr bwMode="auto">
            <a:xfrm>
              <a:off x="3492500" y="762000"/>
              <a:ext cx="381000" cy="3302000"/>
            </a:xfrm>
            <a:prstGeom prst="rect">
              <a:avLst/>
            </a:prstGeom>
            <a:solidFill>
              <a:srgbClr val="C0A0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Mess.Wait</a:t>
              </a:r>
            </a:p>
          </p:txBody>
        </p:sp>
        <p:sp>
          <p:nvSpPr>
            <p:cNvPr id="4113" name="Rectangle 17"/>
            <p:cNvSpPr>
              <a:spLocks noChangeArrowheads="1"/>
            </p:cNvSpPr>
            <p:nvPr/>
          </p:nvSpPr>
          <p:spPr bwMode="auto">
            <a:xfrm>
              <a:off x="3111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4</a:t>
              </a:r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>
              <a:off x="3111500" y="762000"/>
              <a:ext cx="381000" cy="3302000"/>
            </a:xfrm>
            <a:prstGeom prst="rect">
              <a:avLst/>
            </a:prstGeom>
            <a:solidFill>
              <a:srgbClr val="C0A0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Mess.Wait</a:t>
              </a:r>
            </a:p>
          </p:txBody>
        </p:sp>
        <p:sp>
          <p:nvSpPr>
            <p:cNvPr id="4115" name="Rectangle 19"/>
            <p:cNvSpPr>
              <a:spLocks noChangeArrowheads="1"/>
            </p:cNvSpPr>
            <p:nvPr/>
          </p:nvSpPr>
          <p:spPr bwMode="auto">
            <a:xfrm>
              <a:off x="2730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4116" name="Rectangle 20"/>
            <p:cNvSpPr>
              <a:spLocks noChangeArrowheads="1"/>
            </p:cNvSpPr>
            <p:nvPr/>
          </p:nvSpPr>
          <p:spPr bwMode="auto">
            <a:xfrm>
              <a:off x="2730500" y="762000"/>
              <a:ext cx="381000" cy="3302000"/>
            </a:xfrm>
            <a:prstGeom prst="rect">
              <a:avLst/>
            </a:prstGeom>
            <a:solidFill>
              <a:srgbClr val="C0A0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Mess.Wait</a:t>
              </a:r>
            </a:p>
          </p:txBody>
        </p:sp>
        <p:sp>
          <p:nvSpPr>
            <p:cNvPr id="4117" name="Rectangle 21"/>
            <p:cNvSpPr>
              <a:spLocks noChangeArrowheads="1"/>
            </p:cNvSpPr>
            <p:nvPr/>
          </p:nvSpPr>
          <p:spPr bwMode="auto">
            <a:xfrm>
              <a:off x="2349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4118" name="Rectangle 22"/>
            <p:cNvSpPr>
              <a:spLocks noChangeArrowheads="1"/>
            </p:cNvSpPr>
            <p:nvPr/>
          </p:nvSpPr>
          <p:spPr bwMode="auto">
            <a:xfrm>
              <a:off x="2349500" y="762000"/>
              <a:ext cx="381000" cy="3302000"/>
            </a:xfrm>
            <a:prstGeom prst="rect">
              <a:avLst/>
            </a:prstGeom>
            <a:solidFill>
              <a:srgbClr val="C0A0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l-PL" altLang="pl-PL" sz="800">
                  <a:solidFill>
                    <a:srgbClr val="000000"/>
                  </a:solidFill>
                </a:rPr>
                <a:t>DLC</a:t>
              </a:r>
              <a:endParaRPr lang="en-GB" altLang="pl-PL" sz="800">
                <a:solidFill>
                  <a:srgbClr val="000000"/>
                </a:solidFill>
              </a:endParaRPr>
            </a:p>
          </p:txBody>
        </p:sp>
        <p:sp>
          <p:nvSpPr>
            <p:cNvPr id="4119" name="Rectangle 23"/>
            <p:cNvSpPr>
              <a:spLocks noChangeArrowheads="1"/>
            </p:cNvSpPr>
            <p:nvPr/>
          </p:nvSpPr>
          <p:spPr bwMode="auto">
            <a:xfrm>
              <a:off x="1968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4120" name="Rectangle 24"/>
            <p:cNvSpPr>
              <a:spLocks noChangeArrowheads="1"/>
            </p:cNvSpPr>
            <p:nvPr/>
          </p:nvSpPr>
          <p:spPr bwMode="auto">
            <a:xfrm>
              <a:off x="1968500" y="762000"/>
              <a:ext cx="381000" cy="3302000"/>
            </a:xfrm>
            <a:prstGeom prst="rect">
              <a:avLst/>
            </a:prstGeom>
            <a:solidFill>
              <a:srgbClr val="C0A0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l-PL" altLang="pl-PL" sz="800">
                  <a:solidFill>
                    <a:srgbClr val="000000"/>
                  </a:solidFill>
                </a:rPr>
                <a:t>XCMC</a:t>
              </a:r>
              <a:endParaRPr lang="en-GB" altLang="pl-PL" sz="800">
                <a:solidFill>
                  <a:srgbClr val="000000"/>
                </a:solidFill>
              </a:endParaRPr>
            </a:p>
          </p:txBody>
        </p:sp>
        <p:sp>
          <p:nvSpPr>
            <p:cNvPr id="4121" name="Rectangle 25"/>
            <p:cNvSpPr>
              <a:spLocks noChangeArrowheads="1"/>
            </p:cNvSpPr>
            <p:nvPr/>
          </p:nvSpPr>
          <p:spPr bwMode="auto">
            <a:xfrm>
              <a:off x="1587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4122" name="Rectangle 26"/>
            <p:cNvSpPr>
              <a:spLocks noChangeArrowheads="1"/>
            </p:cNvSpPr>
            <p:nvPr/>
          </p:nvSpPr>
          <p:spPr bwMode="auto">
            <a:xfrm>
              <a:off x="1587500" y="762000"/>
              <a:ext cx="381000" cy="3302000"/>
            </a:xfrm>
            <a:prstGeom prst="rect">
              <a:avLst/>
            </a:prstGeom>
            <a:solidFill>
              <a:srgbClr val="FFCC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MGC</a:t>
              </a:r>
            </a:p>
          </p:txBody>
        </p:sp>
        <p:sp>
          <p:nvSpPr>
            <p:cNvPr id="4124" name="Rectangle 28"/>
            <p:cNvSpPr>
              <a:spLocks noChangeArrowheads="1"/>
            </p:cNvSpPr>
            <p:nvPr/>
          </p:nvSpPr>
          <p:spPr bwMode="auto">
            <a:xfrm>
              <a:off x="1206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23</a:t>
              </a:r>
            </a:p>
          </p:txBody>
        </p:sp>
        <p:sp>
          <p:nvSpPr>
            <p:cNvPr id="4125" name="Rectangle 29"/>
            <p:cNvSpPr>
              <a:spLocks noChangeArrowheads="1"/>
            </p:cNvSpPr>
            <p:nvPr/>
          </p:nvSpPr>
          <p:spPr bwMode="auto">
            <a:xfrm>
              <a:off x="1206500" y="762000"/>
              <a:ext cx="381000" cy="3302000"/>
            </a:xfrm>
            <a:prstGeom prst="rect">
              <a:avLst/>
            </a:prstGeom>
            <a:solidFill>
              <a:srgbClr val="C0A0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CPDC Sig Serv</a:t>
              </a:r>
            </a:p>
          </p:txBody>
        </p:sp>
        <p:sp>
          <p:nvSpPr>
            <p:cNvPr id="4126" name="Rectangle 30"/>
            <p:cNvSpPr>
              <a:spLocks noChangeArrowheads="1"/>
            </p:cNvSpPr>
            <p:nvPr/>
          </p:nvSpPr>
          <p:spPr bwMode="auto">
            <a:xfrm>
              <a:off x="825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22</a:t>
              </a:r>
            </a:p>
          </p:txBody>
        </p:sp>
        <p:sp>
          <p:nvSpPr>
            <p:cNvPr id="4127" name="Rectangle 31"/>
            <p:cNvSpPr>
              <a:spLocks noChangeArrowheads="1"/>
            </p:cNvSpPr>
            <p:nvPr/>
          </p:nvSpPr>
          <p:spPr bwMode="auto">
            <a:xfrm>
              <a:off x="825500" y="762000"/>
              <a:ext cx="381000" cy="3302000"/>
            </a:xfrm>
            <a:prstGeom prst="rect">
              <a:avLst/>
            </a:prstGeom>
            <a:solidFill>
              <a:srgbClr val="C0A0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CPPM CS</a:t>
              </a:r>
            </a:p>
          </p:txBody>
        </p:sp>
        <p:sp>
          <p:nvSpPr>
            <p:cNvPr id="4128" name="Rectangle 32"/>
            <p:cNvSpPr>
              <a:spLocks noChangeArrowheads="1"/>
            </p:cNvSpPr>
            <p:nvPr/>
          </p:nvSpPr>
          <p:spPr bwMode="auto">
            <a:xfrm>
              <a:off x="444500" y="4064000"/>
              <a:ext cx="381000" cy="254000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pl-PL" sz="800" dirty="0">
                <a:solidFill>
                  <a:srgbClr val="000000"/>
                </a:solidFill>
              </a:endParaRPr>
            </a:p>
          </p:txBody>
        </p:sp>
        <p:sp>
          <p:nvSpPr>
            <p:cNvPr id="4129" name="Rectangle 33"/>
            <p:cNvSpPr>
              <a:spLocks noChangeArrowheads="1"/>
            </p:cNvSpPr>
            <p:nvPr/>
          </p:nvSpPr>
          <p:spPr bwMode="auto">
            <a:xfrm>
              <a:off x="444500" y="762000"/>
              <a:ext cx="381000" cy="3302000"/>
            </a:xfrm>
            <a:prstGeom prst="rect">
              <a:avLst/>
            </a:prstGeom>
            <a:solidFill>
              <a:srgbClr val="0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Utility</a:t>
              </a:r>
            </a:p>
          </p:txBody>
        </p:sp>
        <p:sp>
          <p:nvSpPr>
            <p:cNvPr id="4131" name="Rectangle 31"/>
            <p:cNvSpPr>
              <a:spLocks noChangeArrowheads="1"/>
            </p:cNvSpPr>
            <p:nvPr/>
          </p:nvSpPr>
          <p:spPr bwMode="auto">
            <a:xfrm>
              <a:off x="5016500" y="762000"/>
              <a:ext cx="381000" cy="3302000"/>
            </a:xfrm>
            <a:prstGeom prst="rect">
              <a:avLst/>
            </a:prstGeom>
            <a:solidFill>
              <a:srgbClr val="C0A0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CPPM CS</a:t>
              </a:r>
            </a:p>
          </p:txBody>
        </p:sp>
        <p:sp>
          <p:nvSpPr>
            <p:cNvPr id="4132" name="Rectangle 29"/>
            <p:cNvSpPr>
              <a:spLocks noChangeArrowheads="1"/>
            </p:cNvSpPr>
            <p:nvPr/>
          </p:nvSpPr>
          <p:spPr bwMode="auto">
            <a:xfrm>
              <a:off x="5397500" y="762000"/>
              <a:ext cx="381000" cy="3302000"/>
            </a:xfrm>
            <a:prstGeom prst="rect">
              <a:avLst/>
            </a:prstGeom>
            <a:solidFill>
              <a:srgbClr val="C0A0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l-PL" sz="800">
                  <a:solidFill>
                    <a:srgbClr val="000000"/>
                  </a:solidFill>
                </a:rPr>
                <a:t>CPDC Sig Serv</a:t>
              </a:r>
            </a:p>
          </p:txBody>
        </p:sp>
      </p:grp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1068750" y="4637166"/>
            <a:ext cx="314071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pl-PL" sz="1000" dirty="0" smtClean="0"/>
              <a:t>Media Gateway CD IV MG 1</a:t>
            </a:r>
            <a:endParaRPr lang="en-GB" altLang="pl-PL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3923928" cy="6853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86291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43</Words>
  <Application>Microsoft Office PowerPoint</Application>
  <PresentationFormat>Pokaz na ekranie 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2" baseType="lpstr">
      <vt:lpstr>Motyw pakietu Office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Krzysiek</dc:creator>
  <cp:lastModifiedBy>Krzysztof Wolańczyk</cp:lastModifiedBy>
  <cp:revision>2</cp:revision>
  <dcterms:created xsi:type="dcterms:W3CDTF">2014-03-14T20:57:05Z</dcterms:created>
  <dcterms:modified xsi:type="dcterms:W3CDTF">2014-04-14T12:40:47Z</dcterms:modified>
</cp:coreProperties>
</file>